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66328338-1730-4A41-8CCB-529835F45AFF}">
          <p14:sldIdLst>
            <p14:sldId id="256"/>
            <p14:sldId id="257"/>
            <p14:sldId id="258"/>
            <p14:sldId id="263"/>
            <p14:sldId id="264"/>
            <p14:sldId id="265"/>
            <p14:sldId id="266"/>
            <p14:sldId id="267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59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72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656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271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839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342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09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2235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44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26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415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158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3207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8843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9012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2942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953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87C70-5258-4465-ADB6-D74DE20CC835}" type="datetimeFigureOut">
              <a:rPr lang="cs-CZ" smtClean="0"/>
              <a:t>22.02.2022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7265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imecesky.cz/" TargetMode="External"/><Relationship Id="rId2" Type="http://schemas.openxmlformats.org/officeDocument/2006/relationships/hyperlink" Target="https://prirucka.ujc.cas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rocvicprijimacky.cermat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0BDB3-C880-418F-9010-BBB390B74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Pravopis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3A9EF75-4625-40A5-A458-080E43169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460299"/>
            <a:ext cx="8144134" cy="1117687"/>
          </a:xfrm>
        </p:spPr>
        <p:txBody>
          <a:bodyPr>
            <a:normAutofit/>
          </a:bodyPr>
          <a:lstStyle/>
          <a:p>
            <a:r>
              <a:rPr lang="cs-CZ" sz="3200" dirty="0"/>
              <a:t>Internetový kurz – Příprava na přijímací zkoušky na SŠ, Mgr. Josef Huf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E407842-04B9-4E0F-A70E-1DBF35E74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14" y="1128143"/>
            <a:ext cx="4228571" cy="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6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B05BC2-5AAA-41F5-B9D3-FDA5392A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Kam se mrknout na pravopis?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C3C0D90-3F5C-4F21-9B40-1153ED86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internetové zdroje</a:t>
            </a:r>
          </a:p>
          <a:p>
            <a:pPr lvl="1"/>
            <a:r>
              <a:rPr lang="cs-CZ" sz="2800" dirty="0"/>
              <a:t>Např. Internetová jazyková příručka </a:t>
            </a:r>
            <a:r>
              <a:rPr lang="cs-CZ" sz="2800" dirty="0">
                <a:hlinkClick r:id="rId2"/>
              </a:rPr>
              <a:t>https://prirucka.ujc.cas.cz/</a:t>
            </a:r>
            <a:endParaRPr lang="cs-CZ" sz="2800" dirty="0"/>
          </a:p>
          <a:p>
            <a:pPr lvl="1"/>
            <a:r>
              <a:rPr lang="cs-CZ" sz="2800" dirty="0">
                <a:hlinkClick r:id="rId3"/>
              </a:rPr>
              <a:t>https://www.umimecesky.cz/</a:t>
            </a:r>
            <a:endParaRPr lang="cs-CZ" sz="2800" dirty="0"/>
          </a:p>
          <a:p>
            <a:pPr lvl="1"/>
            <a:r>
              <a:rPr lang="cs-CZ" sz="2800" dirty="0"/>
              <a:t>aj. </a:t>
            </a:r>
          </a:p>
          <a:p>
            <a:endParaRPr lang="cs-CZ" sz="3200" dirty="0"/>
          </a:p>
          <a:p>
            <a:r>
              <a:rPr lang="cs-CZ" sz="3200" dirty="0"/>
              <a:t>odborná literatura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BF5553B-46A5-4D79-B9FC-595C008F0C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618" y="2839580"/>
            <a:ext cx="2534430" cy="359931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E71CACB-CDE1-4B71-8C43-A05BBACF8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687" y="2106926"/>
            <a:ext cx="2438400" cy="348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60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17A871-EE4F-40C0-B242-53013C9DB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pravidla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87B0FD15-EAB2-4913-831D-A1EF4844F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539" y="-7886"/>
            <a:ext cx="5857461" cy="6865886"/>
          </a:xfrm>
        </p:spPr>
      </p:pic>
    </p:spTree>
    <p:extLst>
      <p:ext uri="{BB962C8B-B14F-4D97-AF65-F5344CB8AC3E}">
        <p14:creationId xmlns:p14="http://schemas.microsoft.com/office/powerpoint/2010/main" val="214914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A0EDDA-44AB-4CA2-ACCD-B5A1A18C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Záludnosti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33FA9B5-356B-43DA-9586-F632B910A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974574"/>
            <a:ext cx="9613861" cy="4883426"/>
          </a:xfrm>
        </p:spPr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b="1" dirty="0"/>
              <a:t>Zhlédnout X shlédnout</a:t>
            </a:r>
            <a:endParaRPr lang="cs-CZ" dirty="0"/>
          </a:p>
          <a:p>
            <a:r>
              <a:rPr lang="cs-CZ" b="1" dirty="0"/>
              <a:t>By jsme X bychom</a:t>
            </a:r>
            <a:endParaRPr lang="cs-CZ" dirty="0"/>
          </a:p>
          <a:p>
            <a:r>
              <a:rPr lang="cs-CZ" b="1" dirty="0"/>
              <a:t>Za to X zato</a:t>
            </a:r>
            <a:endParaRPr lang="cs-CZ" dirty="0"/>
          </a:p>
          <a:p>
            <a:r>
              <a:rPr lang="cs-CZ" b="1" dirty="0"/>
              <a:t>Data X </a:t>
            </a:r>
            <a:r>
              <a:rPr lang="cs-CZ" b="1" dirty="0" err="1"/>
              <a:t>datumy</a:t>
            </a:r>
            <a:endParaRPr lang="cs-CZ" dirty="0"/>
          </a:p>
          <a:p>
            <a:r>
              <a:rPr lang="cs-CZ" b="1" dirty="0"/>
              <a:t>Pane Šnajdr X pane </a:t>
            </a:r>
            <a:r>
              <a:rPr lang="cs-CZ" b="1" dirty="0" err="1"/>
              <a:t>Šnajdře</a:t>
            </a:r>
            <a:endParaRPr lang="cs-CZ" dirty="0"/>
          </a:p>
          <a:p>
            <a:r>
              <a:rPr lang="cs-CZ" b="1" dirty="0"/>
              <a:t>Tipy X typy</a:t>
            </a:r>
            <a:endParaRPr lang="cs-CZ" dirty="0"/>
          </a:p>
          <a:p>
            <a:r>
              <a:rPr lang="cs-CZ" b="1" dirty="0"/>
              <a:t>Ve střediskách X ve střediscích </a:t>
            </a:r>
            <a:endParaRPr lang="cs-CZ" dirty="0"/>
          </a:p>
          <a:p>
            <a:r>
              <a:rPr lang="cs-CZ" b="1" dirty="0"/>
              <a:t>Kdovíco X kdoví co</a:t>
            </a:r>
            <a:endParaRPr lang="cs-CZ" dirty="0"/>
          </a:p>
          <a:p>
            <a:r>
              <a:rPr lang="cs-CZ" b="1" dirty="0" err="1"/>
              <a:t>Googlovat</a:t>
            </a:r>
            <a:r>
              <a:rPr lang="cs-CZ" b="1" dirty="0"/>
              <a:t> X </a:t>
            </a:r>
            <a:r>
              <a:rPr lang="cs-CZ" b="1" dirty="0" err="1"/>
              <a:t>gůglovat</a:t>
            </a:r>
            <a:endParaRPr lang="cs-CZ" dirty="0"/>
          </a:p>
          <a:p>
            <a:r>
              <a:rPr lang="cs-CZ" b="1" dirty="0"/>
              <a:t>Pykat X </a:t>
            </a:r>
            <a:r>
              <a:rPr lang="cs-CZ" b="1" dirty="0" err="1"/>
              <a:t>pikat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62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C1257E-62C4-4C02-9023-458E20193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DBE6894-C04A-4154-8CD5-C7DB08EDD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89214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Musí X musejí</a:t>
            </a:r>
            <a:endParaRPr lang="cs-CZ" dirty="0"/>
          </a:p>
          <a:p>
            <a:r>
              <a:rPr lang="cs-CZ" b="1" dirty="0"/>
              <a:t>Děvčata, kde jste byly/byla?</a:t>
            </a:r>
            <a:endParaRPr lang="cs-CZ" dirty="0"/>
          </a:p>
          <a:p>
            <a:r>
              <a:rPr lang="cs-CZ" b="1" dirty="0"/>
              <a:t>Kropicí X kropící</a:t>
            </a:r>
            <a:endParaRPr lang="cs-CZ" dirty="0"/>
          </a:p>
          <a:p>
            <a:r>
              <a:rPr lang="cs-CZ" b="1" dirty="0"/>
              <a:t>Ubýt X ubít </a:t>
            </a:r>
            <a:endParaRPr lang="cs-CZ" dirty="0"/>
          </a:p>
          <a:p>
            <a:r>
              <a:rPr lang="cs-CZ" b="1" dirty="0"/>
              <a:t>Pracím X </a:t>
            </a:r>
            <a:r>
              <a:rPr lang="cs-CZ" b="1" dirty="0" err="1"/>
              <a:t>pracem</a:t>
            </a:r>
            <a:endParaRPr lang="cs-CZ" dirty="0"/>
          </a:p>
          <a:p>
            <a:r>
              <a:rPr lang="cs-CZ" b="1" dirty="0"/>
              <a:t>Viz X viz. </a:t>
            </a:r>
            <a:endParaRPr lang="cs-CZ" dirty="0"/>
          </a:p>
          <a:p>
            <a:r>
              <a:rPr lang="cs-CZ" b="1" dirty="0"/>
              <a:t>Po prvé X poprvé </a:t>
            </a:r>
            <a:endParaRPr lang="cs-CZ" dirty="0"/>
          </a:p>
          <a:p>
            <a:r>
              <a:rPr lang="cs-CZ" b="1" dirty="0"/>
              <a:t>Český X český </a:t>
            </a:r>
            <a:endParaRPr lang="cs-CZ" dirty="0"/>
          </a:p>
          <a:p>
            <a:r>
              <a:rPr lang="cs-CZ" b="1" dirty="0"/>
              <a:t>Například X na příklad</a:t>
            </a:r>
            <a:endParaRPr lang="cs-CZ" dirty="0"/>
          </a:p>
          <a:p>
            <a:r>
              <a:rPr lang="cs-CZ" b="1" dirty="0"/>
              <a:t>Kúra X kůra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9595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3F585E-F5FE-4840-8658-CA4B3023F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839FEA0-3656-443E-ABDF-0986F84CB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89214"/>
          </a:xfrm>
        </p:spPr>
        <p:txBody>
          <a:bodyPr/>
          <a:lstStyle/>
          <a:p>
            <a:r>
              <a:rPr lang="cs-CZ" b="1" dirty="0"/>
              <a:t>Ližiny X </a:t>
            </a:r>
            <a:r>
              <a:rPr lang="cs-CZ" b="1" dirty="0" err="1"/>
              <a:t>lyžiny</a:t>
            </a:r>
            <a:endParaRPr lang="cs-CZ" dirty="0"/>
          </a:p>
          <a:p>
            <a:r>
              <a:rPr lang="cs-CZ" b="1" dirty="0"/>
              <a:t>Oběma X </a:t>
            </a:r>
            <a:r>
              <a:rPr lang="cs-CZ" b="1" dirty="0" err="1"/>
              <a:t>oboum</a:t>
            </a:r>
            <a:endParaRPr lang="cs-CZ" dirty="0"/>
          </a:p>
          <a:p>
            <a:r>
              <a:rPr lang="cs-CZ" b="1" dirty="0"/>
              <a:t>Myslel na ni X myslel na ní</a:t>
            </a:r>
            <a:endParaRPr lang="cs-CZ" dirty="0"/>
          </a:p>
          <a:p>
            <a:r>
              <a:rPr lang="cs-CZ" b="1" dirty="0" err="1"/>
              <a:t>Tepličan</a:t>
            </a:r>
            <a:r>
              <a:rPr lang="cs-CZ" b="1" dirty="0"/>
              <a:t> X </a:t>
            </a:r>
            <a:r>
              <a:rPr lang="cs-CZ" b="1" dirty="0" err="1"/>
              <a:t>tepličan</a:t>
            </a:r>
            <a:endParaRPr lang="cs-CZ" dirty="0"/>
          </a:p>
          <a:p>
            <a:r>
              <a:rPr lang="cs-CZ" b="1" dirty="0"/>
              <a:t>Lídr X leader</a:t>
            </a:r>
            <a:endParaRPr lang="cs-CZ" dirty="0"/>
          </a:p>
          <a:p>
            <a:r>
              <a:rPr lang="cs-CZ" b="1" dirty="0"/>
              <a:t>Přijeli Novákovy X přijeli Novákovi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6642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86B902-C85A-4915-A4D3-0C53186DF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7462E973-8509-457A-A868-BC253C3D8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436" y="57817"/>
            <a:ext cx="5126636" cy="6734803"/>
          </a:xfrm>
        </p:spPr>
      </p:pic>
    </p:spTree>
    <p:extLst>
      <p:ext uri="{BB962C8B-B14F-4D97-AF65-F5344CB8AC3E}">
        <p14:creationId xmlns:p14="http://schemas.microsoft.com/office/powerpoint/2010/main" val="3648520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6134CD-E49D-4ED3-8396-93F43DBC2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Úlohy z DT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9B3F61-924C-434C-A2ED-7CAACC075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8831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8125BF-D7CE-44BD-9A31-D48B0304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Procvičování…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88A79E-5BE6-4CA8-AA31-4F6AA3C09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>
                <a:hlinkClick r:id="rId2"/>
              </a:rPr>
              <a:t>https://procvicprijimacky.cermat.cz/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4647204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136</TotalTime>
  <Words>166</Words>
  <Application>Microsoft Office PowerPoint</Application>
  <PresentationFormat>Širokoúhlá obrazovka</PresentationFormat>
  <Paragraphs>41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</vt:lpstr>
      <vt:lpstr>Berlín</vt:lpstr>
      <vt:lpstr>Pravopis</vt:lpstr>
      <vt:lpstr>Kam se mrknout na pravopis?</vt:lpstr>
      <vt:lpstr>Základní pravidla</vt:lpstr>
      <vt:lpstr>Záludnosti </vt:lpstr>
      <vt:lpstr>Prezentace aplikace PowerPoint</vt:lpstr>
      <vt:lpstr>Prezentace aplikace PowerPoint</vt:lpstr>
      <vt:lpstr>Prezentace aplikace PowerPoint</vt:lpstr>
      <vt:lpstr>Úlohy z DT</vt:lpstr>
      <vt:lpstr>Procvičování…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Syntax</dc:title>
  <dc:creator>Huf Josef</dc:creator>
  <cp:lastModifiedBy>Vachoušková Jana</cp:lastModifiedBy>
  <cp:revision>25</cp:revision>
  <dcterms:created xsi:type="dcterms:W3CDTF">2021-02-17T08:57:22Z</dcterms:created>
  <dcterms:modified xsi:type="dcterms:W3CDTF">2022-02-22T15:26:28Z</dcterms:modified>
</cp:coreProperties>
</file>