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81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78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9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96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61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5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47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59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5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D2085-62C5-47C8-A8B2-DC7F2E812EF3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FDA6-E7E2-4377-97CD-4FCBEABF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ijimacky.cermat.cz/menu/upravy-podminek-prijimaciho-rizeni/uchazeci-se-specialnimi-vzdelavacimi-potrebami/doporuceni-spz" TargetMode="External"/><Relationship Id="rId2" Type="http://schemas.openxmlformats.org/officeDocument/2006/relationships/hyperlink" Target="https://www.msmt.cz/file/5409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ál 14"/>
          <p:cNvSpPr/>
          <p:nvPr/>
        </p:nvSpPr>
        <p:spPr>
          <a:xfrm>
            <a:off x="14456228" y="-2201635"/>
            <a:ext cx="2975429" cy="12917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649" y="85358"/>
            <a:ext cx="7191375" cy="9886950"/>
          </a:xfrm>
          <a:prstGeom prst="rect">
            <a:avLst/>
          </a:prstGeom>
        </p:spPr>
      </p:pic>
      <p:sp>
        <p:nvSpPr>
          <p:cNvPr id="27" name="TextovéPole 26"/>
          <p:cNvSpPr txBox="1"/>
          <p:nvPr/>
        </p:nvSpPr>
        <p:spPr>
          <a:xfrm>
            <a:off x="70757" y="19050"/>
            <a:ext cx="38190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Správná přihláška!</a:t>
            </a:r>
          </a:p>
          <a:p>
            <a:pPr marL="342900" indent="-342900">
              <a:buAutoNum type="arabicPeriod"/>
            </a:pPr>
            <a:r>
              <a:rPr lang="cs-CZ" dirty="0"/>
              <a:t>Psát čitelně.</a:t>
            </a:r>
          </a:p>
          <a:p>
            <a:pPr marL="342900" indent="-342900">
              <a:buAutoNum type="arabicPeriod"/>
            </a:pPr>
            <a:r>
              <a:rPr lang="cs-CZ" dirty="0"/>
              <a:t>Doporučení školského poradenského zařízení – musí být doklad k přijímacímu řízení, nikoliv zpráva pro školu.  Nezapomeňte na podpis – souhlas!</a:t>
            </a:r>
          </a:p>
          <a:p>
            <a:pPr marL="342900" indent="-342900">
              <a:buAutoNum type="arabicPeriod"/>
            </a:pPr>
            <a:r>
              <a:rPr lang="cs-CZ" dirty="0"/>
              <a:t>Uvést telefon a e-mail (pro kontaktování při posunu uchazečů).</a:t>
            </a:r>
          </a:p>
          <a:p>
            <a:pPr marL="342900" indent="-342900">
              <a:buAutoNum type="arabicPeriod"/>
            </a:pPr>
            <a:r>
              <a:rPr lang="cs-CZ" dirty="0"/>
              <a:t>Pořadí škol musí být na přihláškách stejné.</a:t>
            </a:r>
          </a:p>
          <a:p>
            <a:pPr marL="342900" indent="-342900">
              <a:buAutoNum type="arabicPeriod"/>
            </a:pPr>
            <a:r>
              <a:rPr lang="cs-CZ" dirty="0"/>
              <a:t>Pokud budou dvě přihlášky  na naši školu, nesmí být 2x stejný kód oboru.</a:t>
            </a:r>
          </a:p>
          <a:p>
            <a:pPr marL="342900" indent="-342900">
              <a:buAutoNum type="arabicPeriod"/>
            </a:pPr>
            <a:r>
              <a:rPr lang="cs-CZ" dirty="0"/>
              <a:t>Jednotná přijímací zkouška – nutné zvolit NE, pokud koná jednotnou zkoušku na škole s talentovými zkouškami (každý uchazeč může konat jednotnou zkoušku pouze 2).</a:t>
            </a:r>
          </a:p>
          <a:p>
            <a:endParaRPr lang="cs-CZ" dirty="0"/>
          </a:p>
          <a:p>
            <a:pPr marL="342900" indent="-342900"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82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345" y="-3136307"/>
            <a:ext cx="7191375" cy="98869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4457" y="391886"/>
            <a:ext cx="2859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Podpis zákonného zástupce a uchazeče – bez nich je přihláška neplatná.</a:t>
            </a:r>
          </a:p>
          <a:p>
            <a:pPr marL="342900" indent="-342900">
              <a:buAutoNum type="arabicPeriod"/>
            </a:pPr>
            <a:r>
              <a:rPr lang="cs-CZ" dirty="0"/>
              <a:t>Datum narození se uvádí zákonného zástupce nikoliv uchazeče.</a:t>
            </a:r>
          </a:p>
          <a:p>
            <a:pPr marL="342900" indent="-342900">
              <a:buAutoNum type="arabicPeriod"/>
            </a:pPr>
            <a:r>
              <a:rPr lang="cs-CZ" dirty="0"/>
              <a:t>Lékařská prohlídka je nutná. </a:t>
            </a:r>
          </a:p>
        </p:txBody>
      </p:sp>
    </p:spTree>
    <p:extLst>
      <p:ext uri="{BB962C8B-B14F-4D97-AF65-F5344CB8AC3E}">
        <p14:creationId xmlns:p14="http://schemas.microsoft.com/office/powerpoint/2010/main" val="25618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232" y="0"/>
            <a:ext cx="4601483" cy="69022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0" y="447221"/>
            <a:ext cx="42381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Pokud je přihláška na dvou listech (ne oboustranně), je nutné na tento list výslovně uvést příjmení a jméno žáka, kterému škola potvrzuje známky!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IZO školy, </a:t>
            </a:r>
            <a:r>
              <a:rPr lang="cs-CZ" dirty="0"/>
              <a:t>ze které dokládáte výsledky z posledního ročníku vzdělávání.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Nutné doplnit školní rok.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Doplnit známky + průměry.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Razítko školy – „hranaté“. + podpis.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22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19314" y="304801"/>
            <a:ext cx="98261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Přihlášku naleznete:</a:t>
            </a:r>
            <a:br>
              <a:rPr lang="cs-CZ" dirty="0"/>
            </a:br>
            <a:r>
              <a:rPr lang="cs-CZ" dirty="0">
                <a:hlinkClick r:id="rId2"/>
              </a:rPr>
              <a:t>https://www.msmt.cz/file/54093/</a:t>
            </a:r>
            <a:endParaRPr lang="cs-CZ" dirty="0"/>
          </a:p>
          <a:p>
            <a:endParaRPr lang="cs-CZ" dirty="0"/>
          </a:p>
          <a:p>
            <a:r>
              <a:rPr lang="cs-CZ" dirty="0"/>
              <a:t>Doporučení školského poradenského zařízení pro úpravu podmínek přijímání ke vzdělávání:</a:t>
            </a:r>
            <a:br>
              <a:rPr lang="cs-CZ" dirty="0"/>
            </a:br>
            <a:r>
              <a:rPr lang="cs-CZ" dirty="0">
                <a:hlinkClick r:id="rId3"/>
              </a:rPr>
              <a:t>https://prijimacky.cermat.cz/menu/upravy-podminek-prijimaciho-rizeni/uchazeci-se-specialnimi-vzdelavacimi-potrebami/doporuceni-spz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4529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197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Linda Dimlová</dc:creator>
  <cp:lastModifiedBy>Nekuda Jiří</cp:lastModifiedBy>
  <cp:revision>11</cp:revision>
  <dcterms:created xsi:type="dcterms:W3CDTF">2021-01-13T07:42:05Z</dcterms:created>
  <dcterms:modified xsi:type="dcterms:W3CDTF">2022-02-07T13:42:50Z</dcterms:modified>
</cp:coreProperties>
</file>