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6" r:id="rId6"/>
    <p:sldId id="258" r:id="rId7"/>
    <p:sldId id="269" r:id="rId8"/>
    <p:sldId id="263" r:id="rId9"/>
    <p:sldId id="267" r:id="rId10"/>
    <p:sldId id="259" r:id="rId11"/>
    <p:sldId id="270" r:id="rId12"/>
    <p:sldId id="260" r:id="rId13"/>
    <p:sldId id="261" r:id="rId14"/>
    <p:sldId id="268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6328338-1730-4A41-8CCB-529835F45AFF}">
          <p14:sldIdLst>
            <p14:sldId id="256"/>
            <p14:sldId id="264"/>
            <p14:sldId id="265"/>
            <p14:sldId id="257"/>
            <p14:sldId id="266"/>
            <p14:sldId id="258"/>
            <p14:sldId id="269"/>
            <p14:sldId id="263"/>
            <p14:sldId id="267"/>
            <p14:sldId id="259"/>
            <p14:sldId id="270"/>
            <p14:sldId id="260"/>
            <p14:sldId id="261"/>
            <p14:sldId id="268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6" d="100"/>
          <a:sy n="56" d="100"/>
        </p:scale>
        <p:origin x="40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6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1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158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07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84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1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4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3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2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6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1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9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0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3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7C70-5258-4465-ADB6-D74DE20CC835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13F7-6703-4B29-A8A8-9FE711BBC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265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vicprijimacky.cermat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imecesk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0BDB3-C880-418F-9010-BBB390B74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Syntax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A9EF75-4625-40A5-A458-080E43169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Internetový kurz – Příprava na přijímací zkoušky na SŠ, Mgr. Josef Huf </a:t>
            </a:r>
          </a:p>
          <a:p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2ADA5D4-06E4-4E11-AA64-7985D223D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714" y="1128143"/>
            <a:ext cx="4228571" cy="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6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8E560-1625-4C36-8071-25EAE510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 jednoduchá X souvětí? VH X VV?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29215-ED5F-4164-97B5-973761F41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3809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VJ =</a:t>
            </a:r>
            <a:r>
              <a:rPr lang="cs-CZ" dirty="0"/>
              <a:t> má jeden přísudek</a:t>
            </a:r>
          </a:p>
          <a:p>
            <a:endParaRPr lang="cs-CZ" dirty="0"/>
          </a:p>
          <a:p>
            <a:r>
              <a:rPr lang="cs-CZ" sz="3200" dirty="0"/>
              <a:t>Souvětí = najdu více přísudků – tzn. více vět</a:t>
            </a:r>
          </a:p>
          <a:p>
            <a:endParaRPr lang="cs-CZ" sz="3200" dirty="0"/>
          </a:p>
          <a:p>
            <a:r>
              <a:rPr lang="cs-CZ" sz="3200" dirty="0"/>
              <a:t>VH = stojí sama o sobě – Jel jsem na kole, které se rozbilo. </a:t>
            </a:r>
          </a:p>
          <a:p>
            <a:endParaRPr lang="cs-CZ" sz="3200" dirty="0"/>
          </a:p>
          <a:p>
            <a:r>
              <a:rPr lang="cs-CZ" sz="3200" dirty="0"/>
              <a:t>VV = je závislá na VH, na VV.</a:t>
            </a:r>
          </a:p>
        </p:txBody>
      </p:sp>
    </p:spTree>
    <p:extLst>
      <p:ext uri="{BB962C8B-B14F-4D97-AF65-F5344CB8AC3E}">
        <p14:creationId xmlns:p14="http://schemas.microsoft.com/office/powerpoint/2010/main" val="5262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6D0E4-BC36-49A5-B936-66691759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Věta? Souvětí? Urči počet vět…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66C1B18-3F8F-4093-ACEB-0707C9547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9" y="2709694"/>
            <a:ext cx="11448422" cy="1697539"/>
          </a:xfrm>
        </p:spPr>
      </p:pic>
    </p:spTree>
    <p:extLst>
      <p:ext uri="{BB962C8B-B14F-4D97-AF65-F5344CB8AC3E}">
        <p14:creationId xmlns:p14="http://schemas.microsoft.com/office/powerpoint/2010/main" val="2010934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67BFC-9513-4E6C-B7F5-7BCA2F56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VV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561DFE-546E-4A93-A215-8E1AD4E7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Určujeme podle toho, jaký větný člen zastupují!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Ptáme se větou hlavní na větu vedlejší!</a:t>
            </a:r>
          </a:p>
        </p:txBody>
      </p:sp>
    </p:spTree>
    <p:extLst>
      <p:ext uri="{BB962C8B-B14F-4D97-AF65-F5344CB8AC3E}">
        <p14:creationId xmlns:p14="http://schemas.microsoft.com/office/powerpoint/2010/main" val="199873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FEDE0-C88C-4E2A-8621-FA71C91F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Určování VV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973021-F6C1-4A32-A6D0-275D00E6A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9432"/>
            <a:ext cx="9613861" cy="43634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Doplňte do textu vhodné spojky a určete druh vedlejší věty</a:t>
            </a:r>
            <a:endParaRPr lang="cs-CZ" dirty="0"/>
          </a:p>
          <a:p>
            <a:r>
              <a:rPr lang="cs-CZ" i="1" dirty="0"/>
              <a:t>Z</a:t>
            </a:r>
            <a:r>
              <a:rPr lang="cs-CZ" dirty="0"/>
              <a:t>nám hodně lidí, kteří sbírají brouky. VV </a:t>
            </a:r>
            <a:r>
              <a:rPr lang="cs-CZ" dirty="0" err="1"/>
              <a:t>Pk</a:t>
            </a:r>
            <a:r>
              <a:rPr lang="cs-CZ" dirty="0"/>
              <a:t> </a:t>
            </a:r>
          </a:p>
          <a:p>
            <a:r>
              <a:rPr lang="cs-CZ" dirty="0"/>
              <a:t>Udělal to, jak nejlépe uměl. VV PUZ </a:t>
            </a:r>
          </a:p>
          <a:p>
            <a:r>
              <a:rPr lang="cs-CZ" dirty="0"/>
              <a:t>Jeli jsme na dovolenou tam, kde bylo málo turistů. VV PUM</a:t>
            </a:r>
          </a:p>
          <a:p>
            <a:r>
              <a:rPr lang="cs-CZ" dirty="0"/>
              <a:t>Obloha byla, jako by ji vymetli. VV </a:t>
            </a:r>
            <a:r>
              <a:rPr lang="cs-CZ" dirty="0" err="1"/>
              <a:t>přís</a:t>
            </a:r>
            <a:r>
              <a:rPr lang="cs-CZ" dirty="0"/>
              <a:t>. </a:t>
            </a:r>
          </a:p>
          <a:p>
            <a:r>
              <a:rPr lang="cs-CZ" dirty="0"/>
              <a:t>Šel tam, odkud slyšel volání. VV PUM </a:t>
            </a:r>
          </a:p>
          <a:p>
            <a:r>
              <a:rPr lang="cs-CZ" dirty="0"/>
              <a:t>Jitka koupila ovoce, aby mohla udělat salát. VV </a:t>
            </a:r>
            <a:r>
              <a:rPr lang="cs-CZ" dirty="0" err="1"/>
              <a:t>Púč</a:t>
            </a:r>
            <a:endParaRPr lang="cs-CZ" dirty="0"/>
          </a:p>
          <a:p>
            <a:r>
              <a:rPr lang="cs-CZ" dirty="0"/>
              <a:t>Petr řekl, že nikam nepůjde. VV </a:t>
            </a:r>
            <a:r>
              <a:rPr lang="cs-CZ" dirty="0" err="1"/>
              <a:t>Pt</a:t>
            </a:r>
            <a:r>
              <a:rPr lang="cs-CZ" dirty="0"/>
              <a:t> </a:t>
            </a:r>
          </a:p>
          <a:p>
            <a:r>
              <a:rPr lang="cs-CZ" dirty="0"/>
              <a:t>Půjčila jsem mu knížku, protože ji v knihkupectví neměli. VV </a:t>
            </a:r>
            <a:r>
              <a:rPr lang="cs-CZ" dirty="0" err="1"/>
              <a:t>PUdův</a:t>
            </a:r>
            <a:r>
              <a:rPr lang="cs-CZ" dirty="0"/>
              <a:t>.</a:t>
            </a:r>
          </a:p>
          <a:p>
            <a:r>
              <a:rPr lang="cs-CZ" dirty="0"/>
              <a:t>Nezavolala, i když jsem ji o to prosila.  VV </a:t>
            </a:r>
            <a:r>
              <a:rPr lang="cs-CZ" dirty="0" err="1"/>
              <a:t>PUpříst</a:t>
            </a:r>
            <a:r>
              <a:rPr lang="cs-CZ" dirty="0"/>
              <a:t>. </a:t>
            </a:r>
          </a:p>
          <a:p>
            <a:r>
              <a:rPr lang="cs-CZ" dirty="0"/>
              <a:t>Když se setmělo, šli jsme do lesa. </a:t>
            </a:r>
            <a:r>
              <a:rPr lang="cs-CZ"/>
              <a:t>VVPUČ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88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B526-C8E9-4823-9D15-8C34AAA4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Vybrané úlohy z DT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E350EF-53FD-445A-8918-BBF7E29B6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5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125BF-D7CE-44BD-9A31-D48B0304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88A79E-5BE6-4CA8-AA31-4F6AA3C09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https://procvicprijimacky.cermat.cz/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64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B8327-3C0B-4613-AD3C-52E29CAF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Syntax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AB5540-511D-449E-A03B-52BBE3DAE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/>
              <a:t>= skladba, zabývá se vztahy mezi větnými členy, studuje větu jednoduchou, souvětí…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BE28E7-3CF3-45DC-B4C6-D924E5EB8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940" y="2505456"/>
            <a:ext cx="2534430" cy="3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9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AB038-C4F2-4ABB-9D6C-5377AA18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Větný člen vs. slovní druh…rozdíl?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343925-214A-4A18-94D3-B9A56587A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85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05BC2-5AAA-41F5-B9D3-FDA5392A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Větný člen X slovní druh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3C0D90-3F5C-4F21-9B40-1153ED86D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Větný člen – např. podmět…</a:t>
            </a:r>
          </a:p>
          <a:p>
            <a:endParaRPr lang="cs-CZ" sz="3200" dirty="0"/>
          </a:p>
          <a:p>
            <a:r>
              <a:rPr lang="cs-CZ" sz="3200" dirty="0"/>
              <a:t>Slovní druh – např. podstatné jméno </a:t>
            </a:r>
          </a:p>
        </p:txBody>
      </p:sp>
    </p:spTree>
    <p:extLst>
      <p:ext uri="{BB962C8B-B14F-4D97-AF65-F5344CB8AC3E}">
        <p14:creationId xmlns:p14="http://schemas.microsoft.com/office/powerpoint/2010/main" val="341760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1CFD2-90FF-49B4-ADF4-1F0BF95F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znáš větné členy?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D988F8-93CD-4620-AA72-E1B5EFF9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9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7A871-EE4F-40C0-B242-53013C9D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Větné členy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3833AC-228E-4F6C-BC1A-AE6A233CB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33947"/>
          </a:xfrm>
        </p:spPr>
        <p:txBody>
          <a:bodyPr>
            <a:normAutofit/>
          </a:bodyPr>
          <a:lstStyle/>
          <a:p>
            <a:r>
              <a:rPr lang="cs-CZ" sz="2800" b="1" dirty="0"/>
              <a:t>Základní skladební dvojice:</a:t>
            </a:r>
          </a:p>
          <a:p>
            <a:pPr lvl="1"/>
            <a:r>
              <a:rPr lang="cs-CZ" sz="2400" dirty="0">
                <a:solidFill>
                  <a:srgbClr val="92D050"/>
                </a:solidFill>
              </a:rPr>
              <a:t>Podmět</a:t>
            </a:r>
          </a:p>
          <a:p>
            <a:pPr lvl="1"/>
            <a:r>
              <a:rPr lang="cs-CZ" sz="2400" dirty="0">
                <a:solidFill>
                  <a:srgbClr val="92D050"/>
                </a:solidFill>
              </a:rPr>
              <a:t>přísudek</a:t>
            </a:r>
            <a:r>
              <a:rPr lang="cs-CZ" sz="2400" dirty="0"/>
              <a:t> – </a:t>
            </a:r>
            <a:r>
              <a:rPr lang="cs-CZ" sz="2400" dirty="0" err="1"/>
              <a:t>Přs</a:t>
            </a:r>
            <a:r>
              <a:rPr lang="cs-CZ" sz="2400" dirty="0"/>
              <a:t> - připravil X </a:t>
            </a:r>
            <a:r>
              <a:rPr lang="cs-CZ" sz="2400" dirty="0" err="1"/>
              <a:t>Přj</a:t>
            </a:r>
            <a:r>
              <a:rPr lang="cs-CZ" sz="2400" dirty="0"/>
              <a:t> Petr </a:t>
            </a:r>
            <a:r>
              <a:rPr lang="cs-CZ" sz="2400" u="sng" dirty="0"/>
              <a:t>byl starý</a:t>
            </a:r>
            <a:r>
              <a:rPr lang="cs-CZ" sz="2400" dirty="0"/>
              <a:t>. </a:t>
            </a:r>
          </a:p>
          <a:p>
            <a:endParaRPr lang="cs-CZ" sz="2800" dirty="0"/>
          </a:p>
          <a:p>
            <a:r>
              <a:rPr lang="cs-CZ" sz="2800" b="1" dirty="0"/>
              <a:t>Ostatní větné členy: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Předmět</a:t>
            </a:r>
            <a:r>
              <a:rPr lang="cs-CZ" sz="2400" dirty="0"/>
              <a:t> – </a:t>
            </a:r>
            <a:r>
              <a:rPr lang="cs-CZ" sz="2400" dirty="0" err="1"/>
              <a:t>Pt</a:t>
            </a:r>
            <a:r>
              <a:rPr lang="cs-CZ" sz="2400" dirty="0"/>
              <a:t> – určujeme pád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Příslovečné určení </a:t>
            </a:r>
            <a:r>
              <a:rPr lang="cs-CZ" sz="2400" dirty="0"/>
              <a:t>– PUM, PUČ, PUZ, </a:t>
            </a:r>
            <a:r>
              <a:rPr lang="cs-CZ" sz="2400" dirty="0" err="1"/>
              <a:t>Pumíry</a:t>
            </a:r>
            <a:r>
              <a:rPr lang="cs-CZ" sz="2400" dirty="0"/>
              <a:t>, </a:t>
            </a:r>
            <a:r>
              <a:rPr lang="cs-CZ" sz="2400" dirty="0" err="1"/>
              <a:t>Pupříčiny</a:t>
            </a:r>
            <a:endParaRPr lang="cs-CZ" sz="2400" dirty="0"/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Přívlastek</a:t>
            </a:r>
            <a:r>
              <a:rPr lang="cs-CZ" sz="2400" dirty="0"/>
              <a:t> – </a:t>
            </a:r>
            <a:r>
              <a:rPr lang="cs-CZ" sz="2400" dirty="0" err="1"/>
              <a:t>Pks</a:t>
            </a:r>
            <a:r>
              <a:rPr lang="cs-CZ" sz="2400" dirty="0"/>
              <a:t>, </a:t>
            </a:r>
            <a:r>
              <a:rPr lang="cs-CZ" sz="2400" dirty="0" err="1"/>
              <a:t>Pkn</a:t>
            </a:r>
            <a:r>
              <a:rPr lang="cs-CZ" sz="2400" dirty="0"/>
              <a:t> 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Doplněk</a:t>
            </a:r>
            <a:r>
              <a:rPr lang="cs-CZ" sz="2400" dirty="0"/>
              <a:t> – Do – Tatínek se vrátil z práce </a:t>
            </a:r>
            <a:r>
              <a:rPr lang="cs-CZ" sz="2400" u="sng" dirty="0"/>
              <a:t>unavený</a:t>
            </a:r>
            <a:r>
              <a:rPr lang="cs-CZ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914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9CF7A-F066-4140-850D-01D939A1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VJ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D5A4F2-A34E-4248-BFE1-B776991D7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16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0EDDA-44AB-4CA2-ACCD-B5A1A18C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procvičit větný rozbor…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3FA9B5-356B-43DA-9586-F632B910A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https://www.umimecesky.cz/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62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7A307-0594-4FDD-A853-8C47BD8B5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poznáš větu jednoduchou od souvětí? Větu hlavní od věty vedlejší?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A34F11-9C43-4AA7-A1C2-2CBA3F8E1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4729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179</TotalTime>
  <Words>363</Words>
  <Application>Microsoft Office PowerPoint</Application>
  <PresentationFormat>Širokoúhlá obrazovka</PresentationFormat>
  <Paragraphs>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</vt:lpstr>
      <vt:lpstr>Berlín</vt:lpstr>
      <vt:lpstr>Syntax</vt:lpstr>
      <vt:lpstr>Syntax</vt:lpstr>
      <vt:lpstr>Větný člen vs. slovní druh…rozdíl?</vt:lpstr>
      <vt:lpstr>Větný člen X slovní druh</vt:lpstr>
      <vt:lpstr>Jaké znáš větné členy?  </vt:lpstr>
      <vt:lpstr>Větné členy</vt:lpstr>
      <vt:lpstr>Rozbor VJ</vt:lpstr>
      <vt:lpstr>Kde procvičit větný rozbor…</vt:lpstr>
      <vt:lpstr>Jak poznáš větu jednoduchou od souvětí? Větu hlavní od věty vedlejší? </vt:lpstr>
      <vt:lpstr>Věta jednoduchá X souvětí? VH X VV?</vt:lpstr>
      <vt:lpstr>Věta? Souvětí? Urči počet vět…</vt:lpstr>
      <vt:lpstr>Druhy VV </vt:lpstr>
      <vt:lpstr>Určování VV</vt:lpstr>
      <vt:lpstr>Vybrané úlohy z DT</vt:lpstr>
      <vt:lpstr>Procvičování…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Huf Josef</dc:creator>
  <cp:lastModifiedBy>Vachoušková Jana</cp:lastModifiedBy>
  <cp:revision>28</cp:revision>
  <dcterms:created xsi:type="dcterms:W3CDTF">2021-02-17T08:57:22Z</dcterms:created>
  <dcterms:modified xsi:type="dcterms:W3CDTF">2022-03-09T21:38:27Z</dcterms:modified>
</cp:coreProperties>
</file>