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3" r:id="rId5"/>
    <p:sldId id="264" r:id="rId6"/>
    <p:sldId id="265" r:id="rId7"/>
    <p:sldId id="266" r:id="rId8"/>
    <p:sldId id="267" r:id="rId9"/>
    <p:sldId id="262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66328338-1730-4A41-8CCB-529835F45AFF}">
          <p14:sldIdLst>
            <p14:sldId id="256"/>
            <p14:sldId id="257"/>
            <p14:sldId id="258"/>
            <p14:sldId id="263"/>
            <p14:sldId id="264"/>
            <p14:sldId id="265"/>
            <p14:sldId id="266"/>
            <p14:sldId id="267"/>
            <p14:sldId id="262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86" d="100"/>
          <a:sy n="86" d="100"/>
        </p:scale>
        <p:origin x="557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87C70-5258-4465-ADB6-D74DE20CC835}" type="datetimeFigureOut">
              <a:rPr lang="cs-CZ" smtClean="0"/>
              <a:t>22.02.2022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FBFF13F7-6703-4B29-A8A8-9FE711BBC8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0594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87C70-5258-4465-ADB6-D74DE20CC835}" type="datetimeFigureOut">
              <a:rPr lang="cs-CZ" smtClean="0"/>
              <a:t>22.02.2022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FBFF13F7-6703-4B29-A8A8-9FE711BBC8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2260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87C70-5258-4465-ADB6-D74DE20CC835}" type="datetimeFigureOut">
              <a:rPr lang="cs-CZ" smtClean="0"/>
              <a:t>22.02.2022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FBFF13F7-6703-4B29-A8A8-9FE711BBC8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94157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87C70-5258-4465-ADB6-D74DE20CC835}" type="datetimeFigureOut">
              <a:rPr lang="cs-CZ" smtClean="0"/>
              <a:t>22.02.2022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FBFF13F7-6703-4B29-A8A8-9FE711BBC8FC}" type="slidenum">
              <a:rPr lang="cs-CZ" smtClean="0"/>
              <a:t>‹#›</a:t>
            </a:fld>
            <a:endParaRPr lang="cs-CZ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08158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87C70-5258-4465-ADB6-D74DE20CC835}" type="datetimeFigureOut">
              <a:rPr lang="cs-CZ" smtClean="0"/>
              <a:t>22.02.2022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FBFF13F7-6703-4B29-A8A8-9FE711BBC8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32071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87C70-5258-4465-ADB6-D74DE20CC835}" type="datetimeFigureOut">
              <a:rPr lang="cs-CZ" smtClean="0"/>
              <a:t>22.02.2022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F13F7-6703-4B29-A8A8-9FE711BBC8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88436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87C70-5258-4465-ADB6-D74DE20CC835}" type="datetimeFigureOut">
              <a:rPr lang="cs-CZ" smtClean="0"/>
              <a:t>22.02.2022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F13F7-6703-4B29-A8A8-9FE711BBC8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90129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87C70-5258-4465-ADB6-D74DE20CC835}" type="datetimeFigureOut">
              <a:rPr lang="cs-CZ" smtClean="0"/>
              <a:t>22.02.2022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F13F7-6703-4B29-A8A8-9FE711BBC8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29424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F1C87C70-5258-4465-ADB6-D74DE20CC835}" type="datetimeFigureOut">
              <a:rPr lang="cs-CZ" smtClean="0"/>
              <a:t>22.02.2022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FBFF13F7-6703-4B29-A8A8-9FE711BBC8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9530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87C70-5258-4465-ADB6-D74DE20CC835}" type="datetimeFigureOut">
              <a:rPr lang="cs-CZ" smtClean="0"/>
              <a:t>22.02.2022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F13F7-6703-4B29-A8A8-9FE711BBC8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721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87C70-5258-4465-ADB6-D74DE20CC835}" type="datetimeFigureOut">
              <a:rPr lang="cs-CZ" smtClean="0"/>
              <a:t>22.02.2022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FBFF13F7-6703-4B29-A8A8-9FE711BBC8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6564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87C70-5258-4465-ADB6-D74DE20CC835}" type="datetimeFigureOut">
              <a:rPr lang="cs-CZ" smtClean="0"/>
              <a:t>22.02.2022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F13F7-6703-4B29-A8A8-9FE711BBC8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2719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87C70-5258-4465-ADB6-D74DE20CC835}" type="datetimeFigureOut">
              <a:rPr lang="cs-CZ" smtClean="0"/>
              <a:t>22.02.2022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F13F7-6703-4B29-A8A8-9FE711BBC8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8391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87C70-5258-4465-ADB6-D74DE20CC835}" type="datetimeFigureOut">
              <a:rPr lang="cs-CZ" smtClean="0"/>
              <a:t>22.02.2022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F13F7-6703-4B29-A8A8-9FE711BBC8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3427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87C70-5258-4465-ADB6-D74DE20CC835}" type="datetimeFigureOut">
              <a:rPr lang="cs-CZ" smtClean="0"/>
              <a:t>22.02.2022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F13F7-6703-4B29-A8A8-9FE711BBC8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7095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87C70-5258-4465-ADB6-D74DE20CC835}" type="datetimeFigureOut">
              <a:rPr lang="cs-CZ" smtClean="0"/>
              <a:t>22.02.2022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F13F7-6703-4B29-A8A8-9FE711BBC8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2235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87C70-5258-4465-ADB6-D74DE20CC835}" type="datetimeFigureOut">
              <a:rPr lang="cs-CZ" smtClean="0"/>
              <a:t>22.02.2022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F13F7-6703-4B29-A8A8-9FE711BBC8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2440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C87C70-5258-4465-ADB6-D74DE20CC835}" type="datetimeFigureOut">
              <a:rPr lang="cs-CZ" smtClean="0"/>
              <a:t>22.02.2022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FF13F7-6703-4B29-A8A8-9FE711BBC8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726516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mimecesky.cz/" TargetMode="External"/><Relationship Id="rId2" Type="http://schemas.openxmlformats.org/officeDocument/2006/relationships/hyperlink" Target="https://prirucka.ujc.cas.cz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procvicprijimacky.cermat.cz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10BDB3-C880-418F-9010-BBB390B74A0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Pravopis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3A9EF75-4625-40A5-A458-080E431694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0322" y="4460299"/>
            <a:ext cx="8144134" cy="1117687"/>
          </a:xfrm>
        </p:spPr>
        <p:txBody>
          <a:bodyPr>
            <a:normAutofit/>
          </a:bodyPr>
          <a:lstStyle/>
          <a:p>
            <a:r>
              <a:rPr lang="cs-CZ" sz="3200" dirty="0"/>
              <a:t>Internetový kurz – Příprava na přijímací zkoušky na SŠ, Mgr. Josef Huf 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FE407842-04B9-4E0F-A70E-1DBF35E749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1714" y="1128143"/>
            <a:ext cx="4228571" cy="838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64664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9B05BC2-5AAA-41F5-B9D3-FDA5392A6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Kam se mrknout na pravopis?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C3C0D90-3F5C-4F21-9B40-1153ED86D4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internetové zdroje</a:t>
            </a:r>
          </a:p>
          <a:p>
            <a:pPr lvl="1"/>
            <a:r>
              <a:rPr lang="cs-CZ" sz="2800" dirty="0"/>
              <a:t>Např. Internetová jazyková příručka </a:t>
            </a:r>
            <a:r>
              <a:rPr lang="cs-CZ" sz="2800" dirty="0">
                <a:hlinkClick r:id="rId2"/>
              </a:rPr>
              <a:t>https://prirucka.ujc.cas.cz/</a:t>
            </a:r>
            <a:endParaRPr lang="cs-CZ" sz="2800" dirty="0"/>
          </a:p>
          <a:p>
            <a:pPr lvl="1"/>
            <a:r>
              <a:rPr lang="cs-CZ" sz="2800" dirty="0">
                <a:hlinkClick r:id="rId3"/>
              </a:rPr>
              <a:t>https://www.umimecesky.cz/</a:t>
            </a:r>
            <a:endParaRPr lang="cs-CZ" sz="2800" dirty="0"/>
          </a:p>
          <a:p>
            <a:pPr lvl="1"/>
            <a:r>
              <a:rPr lang="cs-CZ" sz="2800" dirty="0"/>
              <a:t>aj. </a:t>
            </a:r>
          </a:p>
          <a:p>
            <a:endParaRPr lang="cs-CZ" sz="3200" dirty="0"/>
          </a:p>
          <a:p>
            <a:r>
              <a:rPr lang="cs-CZ" sz="3200" dirty="0"/>
              <a:t>odborná literatura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6BF5553B-46A5-4D79-B9FC-595C008F0CE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8618" y="2839580"/>
            <a:ext cx="2534430" cy="3599316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9E71CACB-CDE1-4B71-8C43-A05BBACF893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4687" y="2106926"/>
            <a:ext cx="2438400" cy="3486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76029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17A871-EE4F-40C0-B242-53013C9DBF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pravidla</a:t>
            </a:r>
          </a:p>
        </p:txBody>
      </p:sp>
      <p:pic>
        <p:nvPicPr>
          <p:cNvPr id="5" name="Zástupný symbol pro obsah 4">
            <a:extLst>
              <a:ext uri="{FF2B5EF4-FFF2-40B4-BE49-F238E27FC236}">
                <a16:creationId xmlns:a16="http://schemas.microsoft.com/office/drawing/2014/main" id="{87B0FD15-EAB2-4913-831D-A1EF4844FDF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4539" y="-7886"/>
            <a:ext cx="5857461" cy="6865886"/>
          </a:xfrm>
        </p:spPr>
      </p:pic>
    </p:spTree>
    <p:extLst>
      <p:ext uri="{BB962C8B-B14F-4D97-AF65-F5344CB8AC3E}">
        <p14:creationId xmlns:p14="http://schemas.microsoft.com/office/powerpoint/2010/main" val="21491434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A0EDDA-44AB-4CA2-ACCD-B5A1A18CF0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Záludnosti </a:t>
            </a:r>
            <a:r>
              <a:rPr lang="cs-CZ" dirty="0">
                <a:sym typeface="Wingdings" panose="05000000000000000000" pitchFamily="2" charset="2"/>
              </a:rPr>
              <a:t>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33FA9B5-356B-43DA-9586-F632B910AC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1974574"/>
            <a:ext cx="9613861" cy="4883426"/>
          </a:xfrm>
        </p:spPr>
        <p:txBody>
          <a:bodyPr>
            <a:normAutofit lnSpcReduction="10000"/>
          </a:bodyPr>
          <a:lstStyle/>
          <a:p>
            <a:endParaRPr lang="cs-CZ" dirty="0"/>
          </a:p>
          <a:p>
            <a:r>
              <a:rPr lang="cs-CZ" b="1" dirty="0"/>
              <a:t>Zhlédnout X shlédnout</a:t>
            </a:r>
            <a:endParaRPr lang="cs-CZ" dirty="0"/>
          </a:p>
          <a:p>
            <a:r>
              <a:rPr lang="cs-CZ" b="1" dirty="0"/>
              <a:t>By jsme X bychom</a:t>
            </a:r>
            <a:endParaRPr lang="cs-CZ" dirty="0"/>
          </a:p>
          <a:p>
            <a:r>
              <a:rPr lang="cs-CZ" b="1" dirty="0"/>
              <a:t>Za to X zato</a:t>
            </a:r>
            <a:endParaRPr lang="cs-CZ" dirty="0"/>
          </a:p>
          <a:p>
            <a:r>
              <a:rPr lang="cs-CZ" b="1" dirty="0"/>
              <a:t>Data X </a:t>
            </a:r>
            <a:r>
              <a:rPr lang="cs-CZ" b="1" dirty="0" err="1"/>
              <a:t>datumy</a:t>
            </a:r>
            <a:endParaRPr lang="cs-CZ" dirty="0"/>
          </a:p>
          <a:p>
            <a:r>
              <a:rPr lang="cs-CZ" b="1" dirty="0"/>
              <a:t>Pane Šnajdr X pane </a:t>
            </a:r>
            <a:r>
              <a:rPr lang="cs-CZ" b="1" dirty="0" err="1"/>
              <a:t>Šnajdře</a:t>
            </a:r>
            <a:endParaRPr lang="cs-CZ" dirty="0"/>
          </a:p>
          <a:p>
            <a:r>
              <a:rPr lang="cs-CZ" b="1" dirty="0"/>
              <a:t>Tipy X typy</a:t>
            </a:r>
            <a:endParaRPr lang="cs-CZ" dirty="0"/>
          </a:p>
          <a:p>
            <a:r>
              <a:rPr lang="cs-CZ" b="1" dirty="0"/>
              <a:t>Ve střediskách X ve střediscích </a:t>
            </a:r>
            <a:endParaRPr lang="cs-CZ" dirty="0"/>
          </a:p>
          <a:p>
            <a:r>
              <a:rPr lang="cs-CZ" b="1" dirty="0"/>
              <a:t>Kdovíco X kdoví co</a:t>
            </a:r>
            <a:endParaRPr lang="cs-CZ" dirty="0"/>
          </a:p>
          <a:p>
            <a:r>
              <a:rPr lang="cs-CZ" b="1" dirty="0" err="1"/>
              <a:t>Googlovat</a:t>
            </a:r>
            <a:r>
              <a:rPr lang="cs-CZ" b="1" dirty="0"/>
              <a:t> X </a:t>
            </a:r>
            <a:r>
              <a:rPr lang="cs-CZ" b="1" dirty="0" err="1"/>
              <a:t>gůglovat</a:t>
            </a:r>
            <a:endParaRPr lang="cs-CZ" dirty="0"/>
          </a:p>
          <a:p>
            <a:r>
              <a:rPr lang="cs-CZ" b="1" dirty="0"/>
              <a:t>Pykat X </a:t>
            </a:r>
            <a:r>
              <a:rPr lang="cs-CZ" b="1" dirty="0" err="1"/>
              <a:t>pikat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96231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9C1257E-62C4-4C02-9023-458E201933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DBE6894-C04A-4154-8CD5-C7DB08EDDA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4289214"/>
          </a:xfrm>
        </p:spPr>
        <p:txBody>
          <a:bodyPr>
            <a:normAutofit lnSpcReduction="10000"/>
          </a:bodyPr>
          <a:lstStyle/>
          <a:p>
            <a:r>
              <a:rPr lang="cs-CZ" b="1" dirty="0"/>
              <a:t>Musí X musejí</a:t>
            </a:r>
            <a:endParaRPr lang="cs-CZ" dirty="0"/>
          </a:p>
          <a:p>
            <a:r>
              <a:rPr lang="cs-CZ" b="1" dirty="0"/>
              <a:t>Děvčata, kde jste byly/byla?</a:t>
            </a:r>
            <a:endParaRPr lang="cs-CZ" dirty="0"/>
          </a:p>
          <a:p>
            <a:r>
              <a:rPr lang="cs-CZ" b="1" dirty="0"/>
              <a:t>Kropicí X kropící</a:t>
            </a:r>
            <a:endParaRPr lang="cs-CZ" dirty="0"/>
          </a:p>
          <a:p>
            <a:r>
              <a:rPr lang="cs-CZ" b="1" dirty="0"/>
              <a:t>Ubýt X ubít </a:t>
            </a:r>
            <a:endParaRPr lang="cs-CZ" dirty="0"/>
          </a:p>
          <a:p>
            <a:r>
              <a:rPr lang="cs-CZ" b="1" dirty="0"/>
              <a:t>Pracím X </a:t>
            </a:r>
            <a:r>
              <a:rPr lang="cs-CZ" b="1" dirty="0" err="1"/>
              <a:t>pracem</a:t>
            </a:r>
            <a:endParaRPr lang="cs-CZ" dirty="0"/>
          </a:p>
          <a:p>
            <a:r>
              <a:rPr lang="cs-CZ" b="1" dirty="0"/>
              <a:t>Viz X viz. </a:t>
            </a:r>
            <a:endParaRPr lang="cs-CZ" dirty="0"/>
          </a:p>
          <a:p>
            <a:r>
              <a:rPr lang="cs-CZ" b="1" dirty="0"/>
              <a:t>Po prvé X poprvé </a:t>
            </a:r>
            <a:endParaRPr lang="cs-CZ" dirty="0"/>
          </a:p>
          <a:p>
            <a:r>
              <a:rPr lang="cs-CZ" b="1" dirty="0"/>
              <a:t>Český X český </a:t>
            </a:r>
            <a:endParaRPr lang="cs-CZ" dirty="0"/>
          </a:p>
          <a:p>
            <a:r>
              <a:rPr lang="cs-CZ" b="1" dirty="0"/>
              <a:t>Například X na příklad</a:t>
            </a:r>
            <a:endParaRPr lang="cs-CZ" dirty="0"/>
          </a:p>
          <a:p>
            <a:r>
              <a:rPr lang="cs-CZ" b="1" dirty="0"/>
              <a:t>Kúra X kůra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495958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3F585E-F5FE-4840-8658-CA4B3023F7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839FEA0-3656-443E-ABDF-0986F84CB9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4289214"/>
          </a:xfrm>
        </p:spPr>
        <p:txBody>
          <a:bodyPr/>
          <a:lstStyle/>
          <a:p>
            <a:r>
              <a:rPr lang="cs-CZ" b="1" dirty="0"/>
              <a:t>Ližiny X </a:t>
            </a:r>
            <a:r>
              <a:rPr lang="cs-CZ" b="1" dirty="0" err="1"/>
              <a:t>lyžiny</a:t>
            </a:r>
            <a:endParaRPr lang="cs-CZ" dirty="0"/>
          </a:p>
          <a:p>
            <a:r>
              <a:rPr lang="cs-CZ" b="1" dirty="0"/>
              <a:t>Oběma X </a:t>
            </a:r>
            <a:r>
              <a:rPr lang="cs-CZ" b="1" dirty="0" err="1"/>
              <a:t>oboum</a:t>
            </a:r>
            <a:endParaRPr lang="cs-CZ" dirty="0"/>
          </a:p>
          <a:p>
            <a:r>
              <a:rPr lang="cs-CZ" b="1" dirty="0"/>
              <a:t>Myslel na ni X myslel na ní</a:t>
            </a:r>
            <a:endParaRPr lang="cs-CZ" dirty="0"/>
          </a:p>
          <a:p>
            <a:r>
              <a:rPr lang="cs-CZ" b="1" dirty="0" err="1"/>
              <a:t>Tepličan</a:t>
            </a:r>
            <a:r>
              <a:rPr lang="cs-CZ" b="1" dirty="0"/>
              <a:t> X </a:t>
            </a:r>
            <a:r>
              <a:rPr lang="cs-CZ" b="1" dirty="0" err="1"/>
              <a:t>tepličan</a:t>
            </a:r>
            <a:endParaRPr lang="cs-CZ" dirty="0"/>
          </a:p>
          <a:p>
            <a:r>
              <a:rPr lang="cs-CZ" b="1" dirty="0"/>
              <a:t>Lídr X leader</a:t>
            </a:r>
            <a:endParaRPr lang="cs-CZ" dirty="0"/>
          </a:p>
          <a:p>
            <a:r>
              <a:rPr lang="cs-CZ" b="1" dirty="0"/>
              <a:t>Přijeli Novákovy X přijeli Novákovi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266428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86B902-C85A-4915-A4D3-0C53186DF1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Zástupný symbol pro obsah 4">
            <a:extLst>
              <a:ext uri="{FF2B5EF4-FFF2-40B4-BE49-F238E27FC236}">
                <a16:creationId xmlns:a16="http://schemas.microsoft.com/office/drawing/2014/main" id="{7462E973-8509-457A-A868-BC253C3D8CE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3436" y="57817"/>
            <a:ext cx="5126636" cy="6734803"/>
          </a:xfrm>
        </p:spPr>
      </p:pic>
    </p:spTree>
    <p:extLst>
      <p:ext uri="{BB962C8B-B14F-4D97-AF65-F5344CB8AC3E}">
        <p14:creationId xmlns:p14="http://schemas.microsoft.com/office/powerpoint/2010/main" val="36485208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6134CD-E49D-4ED3-8396-93F43DBC2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Úlohy z DT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19B3F61-924C-434C-A2ED-7CAACC0753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88315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18125BF-D7CE-44BD-9A31-D48B0304A4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Procvičování…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188A79E-5BE6-4CA8-AA31-4F6AA3C097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u="sng" dirty="0">
                <a:hlinkClick r:id="rId2"/>
              </a:rPr>
              <a:t>https://procvicprijimacky.cermat.cz/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24647204"/>
      </p:ext>
    </p:extLst>
  </p:cSld>
  <p:clrMapOvr>
    <a:masterClrMapping/>
  </p:clrMapOvr>
</p:sld>
</file>

<file path=ppt/theme/theme1.xml><?xml version="1.0" encoding="utf-8"?>
<a:theme xmlns:a="http://schemas.openxmlformats.org/drawingml/2006/main" name="Berlín">
  <a:themeElements>
    <a:clrScheme name="Berlí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í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í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TM04033917[[fn=Berlín]]</Template>
  <TotalTime>136</TotalTime>
  <Words>166</Words>
  <Application>Microsoft Office PowerPoint</Application>
  <PresentationFormat>Širokoúhlá obrazovka</PresentationFormat>
  <Paragraphs>41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Trebuchet MS</vt:lpstr>
      <vt:lpstr>Wingdings</vt:lpstr>
      <vt:lpstr>Berlín</vt:lpstr>
      <vt:lpstr>Pravopis</vt:lpstr>
      <vt:lpstr>Kam se mrknout na pravopis?</vt:lpstr>
      <vt:lpstr>Základní pravidla</vt:lpstr>
      <vt:lpstr>Záludnosti </vt:lpstr>
      <vt:lpstr>Prezentace aplikace PowerPoint</vt:lpstr>
      <vt:lpstr>Prezentace aplikace PowerPoint</vt:lpstr>
      <vt:lpstr>Prezentace aplikace PowerPoint</vt:lpstr>
      <vt:lpstr>Úlohy z DT</vt:lpstr>
      <vt:lpstr>Procvičování…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Syntax</dc:title>
  <dc:creator>Huf Josef</dc:creator>
  <cp:lastModifiedBy>Vachoušková Jana</cp:lastModifiedBy>
  <cp:revision>25</cp:revision>
  <dcterms:created xsi:type="dcterms:W3CDTF">2021-02-17T08:57:22Z</dcterms:created>
  <dcterms:modified xsi:type="dcterms:W3CDTF">2022-02-22T15:26:28Z</dcterms:modified>
</cp:coreProperties>
</file>