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6328338-1730-4A41-8CCB-529835F45AFF}">
          <p14:sldIdLst>
            <p14:sldId id="256"/>
            <p14:sldId id="257"/>
            <p14:sldId id="258"/>
            <p14:sldId id="263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59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26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415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8158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207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843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012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942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1C87C70-5258-4465-ADB6-D74DE20CC83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53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2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56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71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39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42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09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23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44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87C70-5258-4465-ADB6-D74DE20CC83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2651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imecesky.cz/vetne_cleny_vinnetou-2-uroven/196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rocvicprijimacky.cermat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0BDB3-C880-418F-9010-BBB390B74A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Syntax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A9EF75-4625-40A5-A458-080E431694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= skladba, zabývá se vztahy mezi větnými členy, studuje větu jednoduchou, souvětí…</a:t>
            </a:r>
          </a:p>
        </p:txBody>
      </p:sp>
    </p:spTree>
    <p:extLst>
      <p:ext uri="{BB962C8B-B14F-4D97-AF65-F5344CB8AC3E}">
        <p14:creationId xmlns:p14="http://schemas.microsoft.com/office/powerpoint/2010/main" val="3006466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05BC2-5AAA-41F5-B9D3-FDA5392A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Větný člen X slovní druh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3C0D90-3F5C-4F21-9B40-1153ED86D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Větný člen – např. podmět…</a:t>
            </a:r>
          </a:p>
          <a:p>
            <a:endParaRPr lang="cs-CZ" sz="3200" dirty="0"/>
          </a:p>
          <a:p>
            <a:r>
              <a:rPr lang="cs-CZ" sz="3200" dirty="0"/>
              <a:t>Slovní druh – např. podstatné jméno </a:t>
            </a:r>
          </a:p>
        </p:txBody>
      </p:sp>
    </p:spTree>
    <p:extLst>
      <p:ext uri="{BB962C8B-B14F-4D97-AF65-F5344CB8AC3E}">
        <p14:creationId xmlns:p14="http://schemas.microsoft.com/office/powerpoint/2010/main" val="341760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7A871-EE4F-40C0-B242-53013C9DB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Větné členy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3833AC-228E-4F6C-BC1A-AE6A233CB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33947"/>
          </a:xfrm>
        </p:spPr>
        <p:txBody>
          <a:bodyPr>
            <a:normAutofit/>
          </a:bodyPr>
          <a:lstStyle/>
          <a:p>
            <a:r>
              <a:rPr lang="cs-CZ" sz="2800" dirty="0"/>
              <a:t>Základní skladební dvojice:</a:t>
            </a:r>
          </a:p>
          <a:p>
            <a:pPr lvl="1"/>
            <a:r>
              <a:rPr lang="cs-CZ" sz="2400" dirty="0"/>
              <a:t>Podmět</a:t>
            </a:r>
          </a:p>
          <a:p>
            <a:pPr lvl="1"/>
            <a:r>
              <a:rPr lang="cs-CZ" sz="2400" dirty="0"/>
              <a:t>přísudek – </a:t>
            </a:r>
            <a:r>
              <a:rPr lang="cs-CZ" sz="2400" dirty="0" err="1"/>
              <a:t>Přs</a:t>
            </a:r>
            <a:r>
              <a:rPr lang="cs-CZ" sz="2400" dirty="0"/>
              <a:t> - připravil X </a:t>
            </a:r>
            <a:r>
              <a:rPr lang="cs-CZ" sz="2400" dirty="0" err="1"/>
              <a:t>Přj</a:t>
            </a:r>
            <a:r>
              <a:rPr lang="cs-CZ" sz="2400" dirty="0"/>
              <a:t> Petr </a:t>
            </a:r>
            <a:r>
              <a:rPr lang="cs-CZ" sz="2400" u="sng" dirty="0"/>
              <a:t>byl starý</a:t>
            </a:r>
            <a:r>
              <a:rPr lang="cs-CZ" sz="2400" dirty="0"/>
              <a:t>. </a:t>
            </a:r>
          </a:p>
          <a:p>
            <a:endParaRPr lang="cs-CZ" sz="2800" dirty="0"/>
          </a:p>
          <a:p>
            <a:r>
              <a:rPr lang="cs-CZ" sz="2800" dirty="0"/>
              <a:t>Ostatní větné členy:</a:t>
            </a:r>
          </a:p>
          <a:p>
            <a:pPr lvl="1"/>
            <a:r>
              <a:rPr lang="cs-CZ" sz="2400" dirty="0"/>
              <a:t>Předmět – </a:t>
            </a:r>
            <a:r>
              <a:rPr lang="cs-CZ" sz="2400" dirty="0" err="1"/>
              <a:t>Pt</a:t>
            </a:r>
            <a:r>
              <a:rPr lang="cs-CZ" sz="2400" dirty="0"/>
              <a:t> – určujeme pád</a:t>
            </a:r>
          </a:p>
          <a:p>
            <a:pPr lvl="1"/>
            <a:r>
              <a:rPr lang="cs-CZ" sz="2400" dirty="0"/>
              <a:t>Příslovečné určení – PUM, PUČ, PUZ, </a:t>
            </a:r>
            <a:r>
              <a:rPr lang="cs-CZ" sz="2400" dirty="0" err="1"/>
              <a:t>Pumíry</a:t>
            </a:r>
            <a:r>
              <a:rPr lang="cs-CZ" sz="2400" dirty="0"/>
              <a:t>, </a:t>
            </a:r>
            <a:r>
              <a:rPr lang="cs-CZ" sz="2400" dirty="0" err="1"/>
              <a:t>Pupříčiny</a:t>
            </a:r>
            <a:endParaRPr lang="cs-CZ" sz="2400" dirty="0"/>
          </a:p>
          <a:p>
            <a:pPr lvl="1"/>
            <a:r>
              <a:rPr lang="cs-CZ" sz="2400" dirty="0"/>
              <a:t>Přívlastek – </a:t>
            </a:r>
            <a:r>
              <a:rPr lang="cs-CZ" sz="2400" dirty="0" err="1"/>
              <a:t>Pks</a:t>
            </a:r>
            <a:r>
              <a:rPr lang="cs-CZ" sz="2400" dirty="0"/>
              <a:t>, </a:t>
            </a:r>
            <a:r>
              <a:rPr lang="cs-CZ" sz="2400" dirty="0" err="1"/>
              <a:t>Pkn</a:t>
            </a:r>
            <a:r>
              <a:rPr lang="cs-CZ" sz="2400" dirty="0"/>
              <a:t> </a:t>
            </a:r>
          </a:p>
          <a:p>
            <a:pPr lvl="1"/>
            <a:r>
              <a:rPr lang="cs-CZ" sz="2400" dirty="0"/>
              <a:t>Doplněk – Do – Tatínek se vrátil z práce </a:t>
            </a:r>
            <a:r>
              <a:rPr lang="cs-CZ" sz="2400" u="sng" dirty="0"/>
              <a:t>unavený</a:t>
            </a:r>
            <a:r>
              <a:rPr lang="cs-CZ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914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A0EDDA-44AB-4CA2-ACCD-B5A1A18CF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Větný rozbor…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3FA9B5-356B-43DA-9586-F632B910A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>
                <a:hlinkClick r:id="rId2"/>
              </a:rPr>
              <a:t>https://www.umimecesky.cz/vetne_cleny_vinnetou-2-uroven/1969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62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A8E560-1625-4C36-8071-25EAE5102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Věta jednoduchá X souvětí? VH X VV?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B29215-ED5F-4164-97B5-973761F41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43809"/>
          </a:xfrm>
        </p:spPr>
        <p:txBody>
          <a:bodyPr>
            <a:normAutofit lnSpcReduction="10000"/>
          </a:bodyPr>
          <a:lstStyle/>
          <a:p>
            <a:r>
              <a:rPr lang="cs-CZ" sz="3600" dirty="0"/>
              <a:t>VJ =</a:t>
            </a:r>
            <a:r>
              <a:rPr lang="cs-CZ" dirty="0"/>
              <a:t> má jeden přísudek</a:t>
            </a:r>
          </a:p>
          <a:p>
            <a:endParaRPr lang="cs-CZ" dirty="0"/>
          </a:p>
          <a:p>
            <a:r>
              <a:rPr lang="cs-CZ" sz="3200" dirty="0"/>
              <a:t>Souvětí = najdu více přísudků – tzn. více vět</a:t>
            </a:r>
          </a:p>
          <a:p>
            <a:endParaRPr lang="cs-CZ" sz="3200" dirty="0"/>
          </a:p>
          <a:p>
            <a:r>
              <a:rPr lang="cs-CZ" sz="3200" dirty="0"/>
              <a:t>VH = stojí sama o sobě – Jel jsem na kole, které se rozbilo. </a:t>
            </a:r>
          </a:p>
          <a:p>
            <a:endParaRPr lang="cs-CZ" sz="3200" dirty="0"/>
          </a:p>
          <a:p>
            <a:r>
              <a:rPr lang="cs-CZ" sz="3200" dirty="0"/>
              <a:t>VV = je závislá na VH, na VV.</a:t>
            </a:r>
          </a:p>
        </p:txBody>
      </p:sp>
    </p:spTree>
    <p:extLst>
      <p:ext uri="{BB962C8B-B14F-4D97-AF65-F5344CB8AC3E}">
        <p14:creationId xmlns:p14="http://schemas.microsoft.com/office/powerpoint/2010/main" val="52623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D67BFC-9513-4E6C-B7F5-7BCA2F566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VV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561DFE-546E-4A93-A215-8E1AD4E74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Určujeme podle toho, jaký větný člen zastupují!</a:t>
            </a:r>
          </a:p>
          <a:p>
            <a:pPr marL="0" indent="0">
              <a:buNone/>
            </a:pPr>
            <a:endParaRPr lang="cs-CZ" sz="4000" dirty="0"/>
          </a:p>
          <a:p>
            <a:r>
              <a:rPr lang="cs-CZ" sz="4000" dirty="0"/>
              <a:t>Ptáme se větou hlavní na větu vedlejší!</a:t>
            </a:r>
          </a:p>
        </p:txBody>
      </p:sp>
    </p:spTree>
    <p:extLst>
      <p:ext uri="{BB962C8B-B14F-4D97-AF65-F5344CB8AC3E}">
        <p14:creationId xmlns:p14="http://schemas.microsoft.com/office/powerpoint/2010/main" val="1998730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BFEDE0-C88C-4E2A-8621-FA71C91F5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Určování VV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973021-F6C1-4A32-A6D0-275D00E6A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69432"/>
            <a:ext cx="9613861" cy="43634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/>
              <a:t>Doplňte do textu vhodné spojky a určete druh vedlejší věty</a:t>
            </a:r>
            <a:endParaRPr lang="cs-CZ" dirty="0"/>
          </a:p>
          <a:p>
            <a:r>
              <a:rPr lang="cs-CZ" i="1" dirty="0"/>
              <a:t>Z</a:t>
            </a:r>
            <a:r>
              <a:rPr lang="cs-CZ" dirty="0"/>
              <a:t>nám hodně lidí, </a:t>
            </a:r>
            <a:r>
              <a:rPr lang="cs-CZ" u="sng" dirty="0"/>
              <a:t>kteří sbírají brouky.</a:t>
            </a:r>
            <a:r>
              <a:rPr lang="cs-CZ" dirty="0"/>
              <a:t> – VV </a:t>
            </a:r>
            <a:r>
              <a:rPr lang="cs-CZ" dirty="0" err="1"/>
              <a:t>Pk</a:t>
            </a:r>
            <a:r>
              <a:rPr lang="cs-CZ" dirty="0"/>
              <a:t> </a:t>
            </a:r>
          </a:p>
          <a:p>
            <a:r>
              <a:rPr lang="cs-CZ" dirty="0"/>
              <a:t>Udělal to, jak nejlépe uměl. – VV PUZ</a:t>
            </a:r>
          </a:p>
          <a:p>
            <a:r>
              <a:rPr lang="cs-CZ" dirty="0"/>
              <a:t>Jeli jsme na dovolenou tam, kde bylo málo turistů. – VV PUM</a:t>
            </a:r>
          </a:p>
          <a:p>
            <a:r>
              <a:rPr lang="cs-CZ" dirty="0"/>
              <a:t>Obloha byla, jako by ji vymetli. – VV přísudková </a:t>
            </a:r>
          </a:p>
          <a:p>
            <a:r>
              <a:rPr lang="cs-CZ" dirty="0"/>
              <a:t>Šel tam, odkud slyšel volání. – VV PUM </a:t>
            </a:r>
          </a:p>
          <a:p>
            <a:r>
              <a:rPr lang="cs-CZ" dirty="0"/>
              <a:t>Jitka koupila ovoce, aby mohla udělat salát. – VV </a:t>
            </a:r>
            <a:r>
              <a:rPr lang="cs-CZ" dirty="0" err="1"/>
              <a:t>PUúč</a:t>
            </a:r>
            <a:endParaRPr lang="cs-CZ" dirty="0"/>
          </a:p>
          <a:p>
            <a:r>
              <a:rPr lang="cs-CZ" dirty="0"/>
              <a:t>Petr řekl, že nikam nepůjde. – VV </a:t>
            </a:r>
            <a:r>
              <a:rPr lang="cs-CZ" dirty="0" err="1"/>
              <a:t>Pt</a:t>
            </a:r>
            <a:endParaRPr lang="cs-CZ" dirty="0"/>
          </a:p>
          <a:p>
            <a:r>
              <a:rPr lang="cs-CZ" dirty="0"/>
              <a:t>Půjčila jsem mu knížku, protože ji v knihkupectví neměli. – VV – PU důvodová/příčinná </a:t>
            </a:r>
          </a:p>
          <a:p>
            <a:r>
              <a:rPr lang="cs-CZ" dirty="0"/>
              <a:t>Nezavolala, i když jsem ji o to prosila. – VV </a:t>
            </a:r>
            <a:r>
              <a:rPr lang="cs-CZ" dirty="0" err="1"/>
              <a:t>PUpřípustková</a:t>
            </a:r>
            <a:endParaRPr lang="cs-CZ" dirty="0"/>
          </a:p>
          <a:p>
            <a:r>
              <a:rPr lang="cs-CZ" dirty="0"/>
              <a:t>Jakmile se setmělo, šli jsme do lesa. – VV PUČ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488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125BF-D7CE-44BD-9A31-D48B0304A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Procvičování…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88A79E-5BE6-4CA8-AA31-4F6AA3C09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https://procvicprijimacky.cermat.cz/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647204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112</TotalTime>
  <Words>323</Words>
  <Application>Microsoft Office PowerPoint</Application>
  <PresentationFormat>Širokoúhlá obrazovka</PresentationFormat>
  <Paragraphs>46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Berlín</vt:lpstr>
      <vt:lpstr>Syntax</vt:lpstr>
      <vt:lpstr>Větný člen X slovní druh</vt:lpstr>
      <vt:lpstr>Větné členy</vt:lpstr>
      <vt:lpstr>Větný rozbor…</vt:lpstr>
      <vt:lpstr>Věta jednoduchá X souvětí? VH X VV?</vt:lpstr>
      <vt:lpstr>Druhy VV </vt:lpstr>
      <vt:lpstr>Určování VV</vt:lpstr>
      <vt:lpstr>Procvičování…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</dc:title>
  <dc:creator>Huf Josef</dc:creator>
  <cp:lastModifiedBy>Vachoušková Jana</cp:lastModifiedBy>
  <cp:revision>18</cp:revision>
  <dcterms:created xsi:type="dcterms:W3CDTF">2021-02-17T08:57:22Z</dcterms:created>
  <dcterms:modified xsi:type="dcterms:W3CDTF">2021-02-22T15:50:44Z</dcterms:modified>
</cp:coreProperties>
</file>